
<file path=[Content_Types].xml><?xml version="1.0" encoding="utf-8"?>
<Types xmlns="http://schemas.openxmlformats.org/package/2006/content-types">
  <Default ContentType="application/vnd.openxmlformats-officedocument.oleObject" Extension="bin"/>
  <Default ContentType="image/jpeg" Extension="jpeg"/>
  <Default ContentType="image/jpeg" Extension="jpg"/>
  <Default ContentType="image/png" Extension="png"/>
  <Default ContentType="application/vnd.openxmlformats-package.relationships+xml" Extension="rels"/>
  <Default ContentType="image/tiff" Extension="tif"/>
  <Default ContentType="application/vnd.openxmlformats-officedocument.vmlDrawing" Extension="vml"/>
  <Default ContentType="image/x-wmf" Extension="wmf"/>
  <Default ContentType="application/xml" Extension="xml"/>
  <Override ContentType="application/vnd.openxmlformats-officedocument.presentationml.presentation.main+xml" PartName="/ppt/presentation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slide+xml" PartName="/ppt/slides/slide11.xml"/>
  <Override ContentType="application/vnd.openxmlformats-officedocument.presentationml.slide+xml" PartName="/ppt/slides/slide12.xml"/>
  <Override ContentType="application/vnd.openxmlformats-officedocument.presentationml.slide+xml" PartName="/ppt/slides/slide13.xml"/>
  <Override ContentType="application/vnd.openxmlformats-officedocument.presentationml.slide+xml" PartName="/ppt/slides/slide14.xml"/>
  <Override ContentType="application/vnd.openxmlformats-officedocument.presentationml.slide+xml" PartName="/ppt/slides/slide15.xml"/>
  <Override ContentType="application/vnd.openxmlformats-officedocument.presentationml.slide+xml" PartName="/ppt/slides/slide16.xml"/>
  <Override ContentType="application/vnd.openxmlformats-officedocument.presentationml.slide+xml" PartName="/ppt/slides/slide17.xml"/>
  <Override ContentType="application/vnd.openxmlformats-officedocument.presentationml.slide+xml" PartName="/ppt/slides/slide18.xml"/>
  <Override ContentType="application/vnd.openxmlformats-officedocument.presentationml.slide+xml" PartName="/ppt/slides/slide19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22.xml"/>
  <Override ContentType="application/vnd.openxmlformats-officedocument.presentationml.slide+xml" PartName="/ppt/slides/slide23.xml"/>
  <Override ContentType="application/vnd.openxmlformats-officedocument.presentationml.slide+xml" PartName="/ppt/slides/slide24.xml"/>
  <Override ContentType="application/vnd.openxmlformats-officedocument.presentationml.slide+xml" PartName="/ppt/slides/slide25.xml"/>
  <Override ContentType="application/vnd.openxmlformats-officedocument.presentationml.slide+xml" PartName="/ppt/slides/slide26.xml"/>
  <Override ContentType="application/vnd.openxmlformats-officedocument.presentationml.slide+xml" PartName="/ppt/slides/slide27.xml"/>
  <Override ContentType="application/vnd.openxmlformats-officedocument.presentationml.slide+xml" PartName="/ppt/slides/slide28.xml"/>
  <Override ContentType="application/vnd.openxmlformats-officedocument.presentationml.slide+xml" PartName="/ppt/slides/slide29.xml"/>
  <Override ContentType="application/vnd.openxmlformats-officedocument.presentationml.slide+xml" PartName="/ppt/slides/slide30.xml"/>
  <Override ContentType="application/vnd.openxmlformats-officedocument.presentationml.slide+xml" PartName="/ppt/slides/slide31.xml"/>
  <Override ContentType="application/vnd.openxmlformats-officedocument.presentationml.slide+xml" PartName="/ppt/slides/slide32.xml"/>
  <Override ContentType="application/vnd.openxmlformats-officedocument.presentationml.slide+xml" PartName="/ppt/slides/slide33.xml"/>
  <Override ContentType="application/vnd.openxmlformats-officedocument.presentationml.slide+xml" PartName="/ppt/slides/slide34.xml"/>
  <Override ContentType="application/vnd.openxmlformats-officedocument.presentationml.slide+xml" PartName="/ppt/slides/slide35.xml"/>
  <Override ContentType="application/vnd.openxmlformats-officedocument.presentationml.slide+xml" PartName="/ppt/slides/slide36.xml"/>
  <Override ContentType="application/vnd.openxmlformats-officedocument.presentationml.slide+xml" PartName="/ppt/slides/slide37.xml"/>
  <Override ContentType="application/vnd.openxmlformats-officedocument.presentationml.slide+xml" PartName="/ppt/slides/slide38.xml"/>
  <Override ContentType="application/vnd.openxmlformats-officedocument.presentationml.slide+xml" PartName="/ppt/slides/slide39.xml"/>
  <Override ContentType="application/vnd.openxmlformats-officedocument.presentationml.slide+xml" PartName="/ppt/slides/slide40.xml"/>
  <Override ContentType="application/vnd.openxmlformats-officedocument.presentationml.slide+xml" PartName="/ppt/slides/slide41.xml"/>
  <Override ContentType="application/vnd.openxmlformats-officedocument.presentationml.slide+xml" PartName="/ppt/slides/slide42.xml"/>
  <Override ContentType="application/vnd.openxmlformats-officedocument.presentationml.slide+xml" PartName="/ppt/slides/slide43.xml"/>
  <Override ContentType="application/vnd.openxmlformats-officedocument.presentationml.slide+xml" PartName="/ppt/slides/slide44.xml"/>
  <Override ContentType="application/vnd.openxmlformats-officedocument.presentationml.presProps+xml" PartName="/ppt/presProps.xml"/>
  <Override ContentType="application/vnd.openxmlformats-officedocument.presentationml.viewProps+xml" PartName="/ppt/viewProps.xml"/>
  <Override ContentType="application/vnd.openxmlformats-officedocument.theme+xml" PartName="/ppt/theme/theme1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package.core-properties+xml" PartName="/docProps/core.xml"/>
  <Override ContentType="application/vnd.openxmlformats-officedocument.extended-properties+xml" PartName="/docProps/app.xml"/>
  <Override ContentType="application/vnd.openxmlformats-officedocument.custom-properties+xml" PartName="/docProps/custom.xml"/>
</Types>
</file>

<file path=_rels/.rels><?xml version="1.0" encoding="UTF-8" standalone="yes" ?><Relationships xmlns="http://schemas.openxmlformats.org/package/2006/relationships"><Relationship Id="rId3" Target="docProps/app.xml" Type="http://schemas.openxmlformats.org/officeDocument/2006/relationships/extended-properties"/><Relationship Id="rId2" Target="docProps/core.xml" Type="http://schemas.openxmlformats.org/package/2006/relationships/metadata/core-properties"/><Relationship Id="rId1" Target="ppt/presentation.xml" Type="http://schemas.openxmlformats.org/officeDocument/2006/relationships/officeDocument"/><Relationship Id="rId4" Target="docProps/custom.xml" Type="http://schemas.openxmlformats.org/officeDocument/2006/relationships/custom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89" r:id="rId2"/>
    <p:sldId id="354" r:id="rId3"/>
    <p:sldId id="396" r:id="rId4"/>
    <p:sldId id="397" r:id="rId5"/>
    <p:sldId id="398" r:id="rId6"/>
    <p:sldId id="399" r:id="rId7"/>
    <p:sldId id="400" r:id="rId8"/>
    <p:sldId id="419" r:id="rId9"/>
    <p:sldId id="324" r:id="rId10"/>
    <p:sldId id="325" r:id="rId11"/>
    <p:sldId id="326" r:id="rId12"/>
    <p:sldId id="438" r:id="rId13"/>
    <p:sldId id="437" r:id="rId14"/>
    <p:sldId id="422" r:id="rId15"/>
    <p:sldId id="421" r:id="rId16"/>
    <p:sldId id="425" r:id="rId17"/>
    <p:sldId id="335" r:id="rId18"/>
    <p:sldId id="338" r:id="rId19"/>
    <p:sldId id="336" r:id="rId20"/>
    <p:sldId id="337" r:id="rId21"/>
    <p:sldId id="340" r:id="rId22"/>
    <p:sldId id="420" r:id="rId23"/>
    <p:sldId id="426" r:id="rId24"/>
    <p:sldId id="341" r:id="rId25"/>
    <p:sldId id="342" r:id="rId26"/>
    <p:sldId id="429" r:id="rId27"/>
    <p:sldId id="427" r:id="rId28"/>
    <p:sldId id="428" r:id="rId29"/>
    <p:sldId id="414" r:id="rId30"/>
    <p:sldId id="430" r:id="rId31"/>
    <p:sldId id="415" r:id="rId32"/>
    <p:sldId id="416" r:id="rId33"/>
    <p:sldId id="417" r:id="rId34"/>
    <p:sldId id="432" r:id="rId35"/>
    <p:sldId id="431" r:id="rId36"/>
    <p:sldId id="345" r:id="rId37"/>
    <p:sldId id="436" r:id="rId38"/>
    <p:sldId id="330" r:id="rId39"/>
    <p:sldId id="434" r:id="rId40"/>
    <p:sldId id="332" r:id="rId41"/>
    <p:sldId id="333" r:id="rId42"/>
    <p:sldId id="334" r:id="rId43"/>
    <p:sldId id="401" r:id="rId44"/>
    <p:sldId id="306" r:id="rId45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2E009BDF-73C8-49A4-AED2-EF2FF29218D6}">
          <p14:sldIdLst>
            <p14:sldId id="289"/>
          </p14:sldIdLst>
        </p14:section>
        <p14:section name="Untitled Section" id="{0B6293B3-9112-4929-8508-60567CAA40DB}">
          <p14:sldIdLst>
            <p14:sldId id="354"/>
            <p14:sldId id="396"/>
            <p14:sldId id="397"/>
            <p14:sldId id="398"/>
            <p14:sldId id="399"/>
            <p14:sldId id="400"/>
            <p14:sldId id="419"/>
            <p14:sldId id="324"/>
            <p14:sldId id="325"/>
            <p14:sldId id="326"/>
            <p14:sldId id="438"/>
            <p14:sldId id="437"/>
            <p14:sldId id="422"/>
            <p14:sldId id="421"/>
            <p14:sldId id="425"/>
            <p14:sldId id="335"/>
            <p14:sldId id="338"/>
            <p14:sldId id="336"/>
            <p14:sldId id="337"/>
            <p14:sldId id="340"/>
            <p14:sldId id="420"/>
            <p14:sldId id="426"/>
            <p14:sldId id="341"/>
            <p14:sldId id="342"/>
            <p14:sldId id="429"/>
            <p14:sldId id="427"/>
            <p14:sldId id="428"/>
            <p14:sldId id="414"/>
            <p14:sldId id="430"/>
            <p14:sldId id="415"/>
            <p14:sldId id="416"/>
            <p14:sldId id="417"/>
            <p14:sldId id="432"/>
            <p14:sldId id="431"/>
            <p14:sldId id="345"/>
            <p14:sldId id="436"/>
            <p14:sldId id="330"/>
            <p14:sldId id="434"/>
            <p14:sldId id="332"/>
            <p14:sldId id="333"/>
            <p14:sldId id="334"/>
            <p14:sldId id="401"/>
          </p14:sldIdLst>
        </p14:section>
        <p14:section name="Untitled Section" id="{D3C06FFD-8D96-454E-AEDE-4B1C1509B03B}">
          <p14:sldIdLst>
            <p14:sldId id="306"/>
          </p14:sldIdLst>
        </p14:section>
        <p14:section name="Untitled Section" id="{4F3BB1F6-83F0-4C2C-B958-88FF87D538B2}">
          <p14:sldIdLst/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9779" autoAdjust="0"/>
    <p:restoredTop sz="94660"/>
  </p:normalViewPr>
  <p:slideViewPr>
    <p:cSldViewPr snapToGrid="0">
      <p:cViewPr varScale="1">
        <p:scale>
          <a:sx n="60" d="100"/>
          <a:sy n="60" d="100"/>
        </p:scale>
        <p:origin x="1026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presProps" Target="pres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11.wmf"/><Relationship Id="rId1" Type="http://schemas.openxmlformats.org/officeDocument/2006/relationships/image" Target="../media/image10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D88C18-604E-42D4-A9B6-6779E7D7DBF5}" type="datetimeFigureOut">
              <a:rPr lang="en-US" smtClean="0"/>
              <a:t>3/8/2019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A5245A-CE19-453A-BA36-7E39B0386D7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318056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D88C18-604E-42D4-A9B6-6779E7D7DBF5}" type="datetimeFigureOut">
              <a:rPr lang="en-US" smtClean="0"/>
              <a:t>3/8/2019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A5245A-CE19-453A-BA36-7E39B0386D7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069133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D88C18-604E-42D4-A9B6-6779E7D7DBF5}" type="datetimeFigureOut">
              <a:rPr lang="en-US" smtClean="0"/>
              <a:t>3/8/2019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A5245A-CE19-453A-BA36-7E39B0386D7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11817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D88C18-604E-42D4-A9B6-6779E7D7DBF5}" type="datetimeFigureOut">
              <a:rPr lang="en-US" smtClean="0"/>
              <a:t>3/8/2019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A5245A-CE19-453A-BA36-7E39B0386D7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492144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D88C18-604E-42D4-A9B6-6779E7D7DBF5}" type="datetimeFigureOut">
              <a:rPr lang="en-US" smtClean="0"/>
              <a:t>3/8/2019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A5245A-CE19-453A-BA36-7E39B0386D7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930614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D88C18-604E-42D4-A9B6-6779E7D7DBF5}" type="datetimeFigureOut">
              <a:rPr lang="en-US" smtClean="0"/>
              <a:t>3/8/2019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A5245A-CE19-453A-BA36-7E39B0386D7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90807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D88C18-604E-42D4-A9B6-6779E7D7DBF5}" type="datetimeFigureOut">
              <a:rPr lang="en-US" smtClean="0"/>
              <a:t>3/8/2019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A5245A-CE19-453A-BA36-7E39B0386D7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251035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D88C18-604E-42D4-A9B6-6779E7D7DBF5}" type="datetimeFigureOut">
              <a:rPr lang="en-US" smtClean="0"/>
              <a:t>3/8/2019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A5245A-CE19-453A-BA36-7E39B0386D7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31157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D88C18-604E-42D4-A9B6-6779E7D7DBF5}" type="datetimeFigureOut">
              <a:rPr lang="en-US" smtClean="0"/>
              <a:t>3/8/2019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A5245A-CE19-453A-BA36-7E39B0386D7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697636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D88C18-604E-42D4-A9B6-6779E7D7DBF5}" type="datetimeFigureOut">
              <a:rPr lang="en-US" smtClean="0"/>
              <a:t>3/8/2019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A5245A-CE19-453A-BA36-7E39B0386D7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193067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D88C18-604E-42D4-A9B6-6779E7D7DBF5}" type="datetimeFigureOut">
              <a:rPr lang="en-US" smtClean="0"/>
              <a:t>3/8/2019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A5245A-CE19-453A-BA36-7E39B0386D7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213266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5D88C18-604E-42D4-A9B6-6779E7D7DBF5}" type="datetimeFigureOut">
              <a:rPr lang="en-US" smtClean="0"/>
              <a:t>3/8/2019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AA5245A-CE19-453A-BA36-7E39B0386D7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87585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 ?><Relationships xmlns="http://schemas.openxmlformats.org/package/2006/relationships"><Relationship Id="rId2" Target="../media/image1.jpeg" Type="http://schemas.openxmlformats.org/officeDocument/2006/relationships/image"/><Relationship Id="rId1" Target="../slideLayouts/slideLayout7.xml" Type="http://schemas.openxmlformats.org/officeDocument/2006/relationships/slideLayout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 ?><Relationships xmlns="http://schemas.openxmlformats.org/package/2006/relationships"><Relationship Id="rId2" Target="../media/image5.jpeg" Type="http://schemas.openxmlformats.org/officeDocument/2006/relationships/image"/><Relationship Id="rId1" Target="../slideLayouts/slideLayout7.xml" Type="http://schemas.openxmlformats.org/officeDocument/2006/relationships/slideLayout"/></Relationships>
</file>

<file path=ppt/slides/_rels/slide9.xml.rels><?xml version="1.0" encoding="UTF-8" standalone="yes" ?><Relationships xmlns="http://schemas.openxmlformats.org/package/2006/relationships"><Relationship Id="rId2" Target="../media/image6.jpeg" Type="http://schemas.openxmlformats.org/officeDocument/2006/relationships/image"/><Relationship Id="rId1" Target="../slideLayouts/slideLayout7.xml" Type="http://schemas.openxmlformats.org/officeDocument/2006/relationships/slideLayout"/></Relationships>
</file>

<file path=ppt/slides/_rels/slide10.xml.rels><?xml version="1.0" encoding="UTF-8" standalone="yes" ?><Relationships xmlns="http://schemas.openxmlformats.org/package/2006/relationships"><Relationship Id="rId2" Target="../media/image7.jpeg" Type="http://schemas.openxmlformats.org/officeDocument/2006/relationships/image"/><Relationship Id="rId1" Target="../slideLayouts/slideLayout7.xml" Type="http://schemas.openxmlformats.org/officeDocument/2006/relationships/slideLayout"/></Relationships>
</file>

<file path=ppt/slides/_rels/slide11.xml.rels><?xml version="1.0" encoding="UTF-8" standalone="yes" ?><Relationships xmlns="http://schemas.openxmlformats.org/package/2006/relationships"><Relationship Id="rId2" Target="../media/image8.jpeg" Type="http://schemas.openxmlformats.org/officeDocument/2006/relationships/image"/><Relationship Id="rId1" Target="../slideLayouts/slideLayout7.xml" Type="http://schemas.openxmlformats.org/officeDocument/2006/relationships/slideLayout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7" Type="http://schemas.openxmlformats.org/officeDocument/2006/relationships/image" Target="../media/image12.jp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11.wmf"/><Relationship Id="rId5" Type="http://schemas.openxmlformats.org/officeDocument/2006/relationships/oleObject" Target="../embeddings/oleObject2.bin"/><Relationship Id="rId4" Type="http://schemas.openxmlformats.org/officeDocument/2006/relationships/image" Target="../media/image10.wmf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 ?><Relationships xmlns="http://schemas.openxmlformats.org/package/2006/relationships"><Relationship Id="rId2" Target="../media/image16.jpeg" Type="http://schemas.openxmlformats.org/officeDocument/2006/relationships/image"/><Relationship Id="rId1" Target="../slideLayouts/slideLayout7.xml" Type="http://schemas.openxmlformats.org/officeDocument/2006/relationships/slideLayout"/></Relationships>
</file>

<file path=ppt/slides/_rels/slide18.xml.rels><?xml version="1.0" encoding="UTF-8" standalone="yes" ?><Relationships xmlns="http://schemas.openxmlformats.org/package/2006/relationships"><Relationship Id="rId2" Target="../media/image17.jpeg" Type="http://schemas.openxmlformats.org/officeDocument/2006/relationships/image"/><Relationship Id="rId1" Target="../slideLayouts/slideLayout7.xml" Type="http://schemas.openxmlformats.org/officeDocument/2006/relationships/slideLayout"/></Relationships>
</file>

<file path=ppt/slides/_rels/slide19.xml.rels><?xml version="1.0" encoding="UTF-8" standalone="yes" ?><Relationships xmlns="http://schemas.openxmlformats.org/package/2006/relationships"><Relationship Id="rId3" Target="../media/image18.jpeg" Type="http://schemas.openxmlformats.org/officeDocument/2006/relationships/image"/><Relationship Id="rId2" Target="../media/image17.jpeg" Type="http://schemas.openxmlformats.org/officeDocument/2006/relationships/image"/><Relationship Id="rId1" Target="../slideLayouts/slideLayout7.xml" Type="http://schemas.openxmlformats.org/officeDocument/2006/relationships/slideLayout"/></Relationships>
</file>

<file path=ppt/slides/_rels/slide20.xml.rels><?xml version="1.0" encoding="UTF-8" standalone="yes" ?><Relationships xmlns="http://schemas.openxmlformats.org/package/2006/relationships"><Relationship Id="rId2" Target="../media/image19.jpeg" Type="http://schemas.openxmlformats.org/officeDocument/2006/relationships/image"/><Relationship Id="rId1" Target="../slideLayouts/slideLayout7.xml" Type="http://schemas.openxmlformats.org/officeDocument/2006/relationships/slideLayout"/></Relationships>
</file>

<file path=ppt/slides/_rels/slide21.xml.rels><?xml version="1.0" encoding="UTF-8" standalone="yes" ?><Relationships xmlns="http://schemas.openxmlformats.org/package/2006/relationships"><Relationship Id="rId2" Target="../media/image20.jpeg" Type="http://schemas.openxmlformats.org/officeDocument/2006/relationships/image"/><Relationship Id="rId1" Target="../slideLayouts/slideLayout7.xml" Type="http://schemas.openxmlformats.org/officeDocument/2006/relationships/slideLayout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 ?><Relationships xmlns="http://schemas.openxmlformats.org/package/2006/relationships"><Relationship Id="rId2" Target="../media/image28.jpeg" Type="http://schemas.openxmlformats.org/officeDocument/2006/relationships/image"/><Relationship Id="rId1" Target="../slideLayouts/slideLayout7.xml" Type="http://schemas.openxmlformats.org/officeDocument/2006/relationships/slideLayout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 ?><Relationships xmlns="http://schemas.openxmlformats.org/package/2006/relationships"><Relationship Id="rId3" Target="../media/image35.jpeg" Type="http://schemas.openxmlformats.org/officeDocument/2006/relationships/image"/><Relationship Id="rId2" Target="../media/image34.jpeg" Type="http://schemas.openxmlformats.org/officeDocument/2006/relationships/image"/><Relationship Id="rId1" Target="../slideLayouts/slideLayout7.xml" Type="http://schemas.openxmlformats.org/officeDocument/2006/relationships/slideLayout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 ?><Relationships xmlns="http://schemas.openxmlformats.org/package/2006/relationships"><Relationship Id="rId2" Target="../media/image37.jpeg" Type="http://schemas.openxmlformats.org/officeDocument/2006/relationships/image"/><Relationship Id="rId1" Target="../slideLayouts/slideLayout7.xml" Type="http://schemas.openxmlformats.org/officeDocument/2006/relationships/slideLayout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 ?><Relationships xmlns="http://schemas.openxmlformats.org/package/2006/relationships"><Relationship Id="rId2" Target="../media/image39.jpeg" Type="http://schemas.openxmlformats.org/officeDocument/2006/relationships/image"/><Relationship Id="rId1" Target="../slideLayouts/slideLayout7.xml" Type="http://schemas.openxmlformats.org/officeDocument/2006/relationships/slideLayout"/></Relationships>
</file>

<file path=ppt/slides/_rels/slide41.xml.rels><?xml version="1.0" encoding="UTF-8" standalone="yes" ?><Relationships xmlns="http://schemas.openxmlformats.org/package/2006/relationships"><Relationship Id="rId2" Target="../media/image40.jpeg" Type="http://schemas.openxmlformats.org/officeDocument/2006/relationships/image"/><Relationship Id="rId1" Target="../slideLayouts/slideLayout7.xml" Type="http://schemas.openxmlformats.org/officeDocument/2006/relationships/slideLayout"/></Relationships>
</file>

<file path=ppt/slides/_rels/slide42.xml.rels><?xml version="1.0" encoding="UTF-8" standalone="yes" ?><Relationships xmlns="http://schemas.openxmlformats.org/package/2006/relationships"><Relationship Id="rId2" Target="../media/image41.jpeg" Type="http://schemas.openxmlformats.org/officeDocument/2006/relationships/image"/><Relationship Id="rId1" Target="../slideLayouts/slideLayout7.xml" Type="http://schemas.openxmlformats.org/officeDocument/2006/relationships/slideLayout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 ?><Relationships xmlns="http://schemas.openxmlformats.org/package/2006/relationships"><Relationship Id="rId2" Target="../media/image43.jpeg" Type="http://schemas.openxmlformats.org/officeDocument/2006/relationships/image"/><Relationship Id="rId1" Target="../slideLayouts/slideLayout6.xml" Type="http://schemas.openxmlformats.org/officeDocument/2006/relationships/slideLayout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4396" y="0"/>
            <a:ext cx="9144793" cy="68585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975479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80655"/>
            <a:ext cx="91440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b="1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Art in Shanghai</a:t>
            </a:r>
          </a:p>
          <a:p>
            <a:pPr algn="ctr"/>
            <a:r>
              <a:rPr lang="en-US" sz="5400" b="1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after 1991:</a:t>
            </a:r>
          </a:p>
          <a:p>
            <a:pPr algn="ctr"/>
            <a:endParaRPr lang="en-US" sz="5400" b="1" dirty="0"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  <a:p>
            <a:pPr algn="ctr"/>
            <a:r>
              <a:rPr lang="en-US" sz="5400" b="1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“Chinese </a:t>
            </a:r>
            <a:r>
              <a:rPr lang="en-US" sz="5400" b="1" dirty="0" err="1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Maximalism</a:t>
            </a:r>
            <a:r>
              <a:rPr lang="en-US" sz="5400" b="1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9349846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fence, outdoor&#10;&#10;Description generated with high confidence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34118" y="534022"/>
            <a:ext cx="5675763" cy="444151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0" y="5768650"/>
            <a:ext cx="91440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Ding Yi, </a:t>
            </a:r>
            <a:r>
              <a:rPr lang="en-US" sz="2800" b="1" i="1" dirty="0">
                <a:latin typeface="Arial" panose="020B0604020202020204" pitchFamily="34" charset="0"/>
                <a:cs typeface="Arial" panose="020B0604020202020204" pitchFamily="34" charset="0"/>
              </a:rPr>
              <a:t>Appearance of Crosses </a:t>
            </a:r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series,</a:t>
            </a:r>
          </a:p>
          <a:p>
            <a:pPr algn="ctr"/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Acrylic on tartan, 2002</a:t>
            </a:r>
          </a:p>
          <a:p>
            <a:pPr algn="ctr"/>
            <a:endParaRPr lang="en-US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0" y="5234152"/>
            <a:ext cx="91440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Ding Yi, </a:t>
            </a:r>
            <a:r>
              <a:rPr lang="en-US" sz="2800" b="1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Appearance of Crosses </a:t>
            </a:r>
            <a:r>
              <a:rPr lang="en-US" sz="2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series,</a:t>
            </a:r>
          </a:p>
          <a:p>
            <a:pPr algn="ctr"/>
            <a:r>
              <a:rPr lang="en-US" sz="2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2002</a:t>
            </a:r>
          </a:p>
        </p:txBody>
      </p:sp>
    </p:spTree>
    <p:extLst>
      <p:ext uri="{BB962C8B-B14F-4D97-AF65-F5344CB8AC3E}">
        <p14:creationId xmlns:p14="http://schemas.microsoft.com/office/powerpoint/2010/main" val="146250954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fence, outdoor&#10;&#10;Description generated with high confidence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531725"/>
            <a:ext cx="9443258" cy="73897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329101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0389" y="714704"/>
            <a:ext cx="6743221" cy="4841989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0" y="5874327"/>
            <a:ext cx="91440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Ding Yi, </a:t>
            </a:r>
            <a:r>
              <a:rPr lang="en-US" sz="2800" b="1" i="1" dirty="0">
                <a:latin typeface="Arial" panose="020B0604020202020204" pitchFamily="34" charset="0"/>
                <a:cs typeface="Arial" panose="020B0604020202020204" pitchFamily="34" charset="0"/>
              </a:rPr>
              <a:t>Appearance of Crosses</a:t>
            </a:r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 series, </a:t>
            </a:r>
          </a:p>
          <a:p>
            <a:pPr algn="ctr"/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acrylic on tartan, 2002</a:t>
            </a:r>
          </a:p>
          <a:p>
            <a:pPr algn="ctr"/>
            <a:endParaRPr lang="en-US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0" y="5659821"/>
            <a:ext cx="91440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Ding Yi,  </a:t>
            </a:r>
            <a:r>
              <a:rPr lang="en-US" sz="2800" b="1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Appearance of Crosses </a:t>
            </a:r>
            <a:r>
              <a:rPr lang="en-US" sz="2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series,</a:t>
            </a:r>
          </a:p>
          <a:p>
            <a:pPr algn="ctr"/>
            <a:r>
              <a:rPr lang="en-US" sz="2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2002</a:t>
            </a:r>
          </a:p>
        </p:txBody>
      </p:sp>
    </p:spTree>
    <p:extLst>
      <p:ext uri="{BB962C8B-B14F-4D97-AF65-F5344CB8AC3E}">
        <p14:creationId xmlns:p14="http://schemas.microsoft.com/office/powerpoint/2010/main" val="400198476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9131"/>
            <a:ext cx="9360131" cy="67210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734469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5161" y="310987"/>
            <a:ext cx="3903326" cy="5256629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0" y="5885411"/>
            <a:ext cx="926037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Zhu </a:t>
            </a:r>
            <a:r>
              <a:rPr lang="en-US" sz="2800" b="1" dirty="0" err="1">
                <a:latin typeface="Arial" panose="020B0604020202020204" pitchFamily="34" charset="0"/>
                <a:cs typeface="Arial" panose="020B0604020202020204" pitchFamily="34" charset="0"/>
              </a:rPr>
              <a:t>Xiaohe</a:t>
            </a:r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800" b="1" i="1" dirty="0">
                <a:latin typeface="Arial" panose="020B0604020202020204" pitchFamily="34" charset="0"/>
                <a:cs typeface="Arial" panose="020B0604020202020204" pitchFamily="34" charset="0"/>
              </a:rPr>
              <a:t>One Child Family</a:t>
            </a:r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,  2002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0" y="5722883"/>
            <a:ext cx="903364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Zhu </a:t>
            </a:r>
            <a:r>
              <a:rPr lang="en-US" sz="2800" b="1" dirty="0" err="1">
                <a:latin typeface="Arial" panose="020B0604020202020204" pitchFamily="34" charset="0"/>
                <a:cs typeface="Arial" panose="020B0604020202020204" pitchFamily="34" charset="0"/>
              </a:rPr>
              <a:t>xiAHE</a:t>
            </a:r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, One Child FILY, 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0" y="5567616"/>
            <a:ext cx="903364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sz="28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sz="2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Zhu </a:t>
            </a:r>
            <a:r>
              <a:rPr lang="en-US" sz="28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Xiaohe</a:t>
            </a:r>
            <a:r>
              <a:rPr lang="en-US" sz="2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800" b="1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One Child Family</a:t>
            </a:r>
            <a:r>
              <a:rPr lang="en-US" sz="2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2002</a:t>
            </a:r>
          </a:p>
        </p:txBody>
      </p:sp>
    </p:spTree>
    <p:extLst>
      <p:ext uri="{BB962C8B-B14F-4D97-AF65-F5344CB8AC3E}">
        <p14:creationId xmlns:p14="http://schemas.microsoft.com/office/powerpoint/2010/main" val="70421933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93495" y="31252"/>
            <a:ext cx="5005137" cy="67307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150812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091405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667970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030952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3152" y="228599"/>
            <a:ext cx="5757696" cy="5441023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0" y="5417820"/>
            <a:ext cx="91440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Li </a:t>
            </a:r>
            <a:r>
              <a:rPr lang="en-US" sz="2800" b="1" dirty="0" err="1">
                <a:latin typeface="Arial" panose="020B0604020202020204" pitchFamily="34" charset="0"/>
                <a:cs typeface="Arial" panose="020B0604020202020204" pitchFamily="34" charset="0"/>
              </a:rPr>
              <a:t>Huasheng</a:t>
            </a:r>
            <a:r>
              <a:rPr lang="en-US" sz="2800" b="1" i="1" dirty="0">
                <a:latin typeface="Arial" panose="020B0604020202020204" pitchFamily="34" charset="0"/>
                <a:cs typeface="Arial" panose="020B0604020202020204" pitchFamily="34" charset="0"/>
              </a:rPr>
              <a:t>, February 7, 1991</a:t>
            </a:r>
          </a:p>
          <a:p>
            <a:pPr algn="ctr"/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148 x 146 cm, ink on rice paper</a:t>
            </a:r>
          </a:p>
        </p:txBody>
      </p:sp>
    </p:spTree>
    <p:extLst>
      <p:ext uri="{BB962C8B-B14F-4D97-AF65-F5344CB8AC3E}">
        <p14:creationId xmlns:p14="http://schemas.microsoft.com/office/powerpoint/2010/main" val="323129935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61095303"/>
              </p:ext>
            </p:extLst>
          </p:nvPr>
        </p:nvGraphicFramePr>
        <p:xfrm>
          <a:off x="98425" y="98425"/>
          <a:ext cx="473075" cy="6191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8" name="Packager Shell Object" showAsIcon="1" r:id="rId3" imgW="4152240" imgH="618480" progId="Package">
                  <p:embed/>
                </p:oleObj>
              </mc:Choice>
              <mc:Fallback>
                <p:oleObj name="Packager Shell Object" showAsIcon="1" r:id="rId3" imgW="4152240" imgH="618480" progId="Package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98425" y="98425"/>
                        <a:ext cx="473075" cy="6191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6086972"/>
              </p:ext>
            </p:extLst>
          </p:nvPr>
        </p:nvGraphicFramePr>
        <p:xfrm>
          <a:off x="8412480" y="98425"/>
          <a:ext cx="13719741" cy="328485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9" name="Packager Shell Object" showAsIcon="1" r:id="rId5" imgW="4152240" imgH="618480" progId="Package">
                  <p:embed/>
                </p:oleObj>
              </mc:Choice>
              <mc:Fallback>
                <p:oleObj name="Packager Shell Object" showAsIcon="1" r:id="rId5" imgW="4152240" imgH="618480" progId="Package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8412480" y="98425"/>
                        <a:ext cx="13719741" cy="328485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5" name="Picture 4" descr="A black and silver text on a white brick wall&#10;&#10;Description generated with high confidence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1500" y="407987"/>
            <a:ext cx="8032228" cy="5032693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0" y="5646420"/>
            <a:ext cx="893826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 </a:t>
            </a:r>
            <a:r>
              <a:rPr lang="en-US" sz="28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Huasheng</a:t>
            </a:r>
            <a:r>
              <a:rPr lang="en-US" sz="2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 </a:t>
            </a:r>
            <a:r>
              <a:rPr lang="en-US" sz="2800" b="1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February 7, 2001</a:t>
            </a:r>
          </a:p>
          <a:p>
            <a:pPr algn="ctr"/>
            <a:r>
              <a:rPr lang="en-US" sz="2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Ink on rice paper, 70 x 138.5 cm, </a:t>
            </a:r>
          </a:p>
        </p:txBody>
      </p:sp>
    </p:spTree>
    <p:extLst>
      <p:ext uri="{BB962C8B-B14F-4D97-AF65-F5344CB8AC3E}">
        <p14:creationId xmlns:p14="http://schemas.microsoft.com/office/powerpoint/2010/main" val="97607230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lose up of a white wall&#10;&#10;Description generated with high confidence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3440" y="422910"/>
            <a:ext cx="7376160" cy="524322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-30480" y="5821680"/>
            <a:ext cx="91440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 </a:t>
            </a:r>
            <a:r>
              <a:rPr lang="en-US" sz="28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Huasheng</a:t>
            </a:r>
            <a:r>
              <a:rPr lang="en-US" sz="2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800" b="1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1241</a:t>
            </a:r>
            <a:r>
              <a:rPr lang="en-US" sz="2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</a:p>
          <a:p>
            <a:pPr algn="ctr"/>
            <a:r>
              <a:rPr lang="en-US" sz="2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ink on paper, 70 x 138.5 cm, 2012 </a:t>
            </a:r>
          </a:p>
        </p:txBody>
      </p:sp>
    </p:spTree>
    <p:extLst>
      <p:ext uri="{BB962C8B-B14F-4D97-AF65-F5344CB8AC3E}">
        <p14:creationId xmlns:p14="http://schemas.microsoft.com/office/powerpoint/2010/main" val="53531298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large room&#10;&#10;Description generated with very high confidence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5900" y="331470"/>
            <a:ext cx="7063740" cy="4785683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0" y="5117153"/>
            <a:ext cx="91440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sz="28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sz="2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 </a:t>
            </a:r>
            <a:r>
              <a:rPr lang="en-US" sz="28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Huasheng</a:t>
            </a:r>
            <a:r>
              <a:rPr lang="en-US" sz="2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</a:p>
          <a:p>
            <a:pPr algn="ctr"/>
            <a:r>
              <a:rPr lang="en-US" sz="2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Installation at Art Basel | Hong Kong, 2016</a:t>
            </a:r>
          </a:p>
        </p:txBody>
      </p:sp>
    </p:spTree>
    <p:extLst>
      <p:ext uri="{BB962C8B-B14F-4D97-AF65-F5344CB8AC3E}">
        <p14:creationId xmlns:p14="http://schemas.microsoft.com/office/powerpoint/2010/main" val="315496827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bathroom with a glass shower door&#10;&#10;Description generated with high confidence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000" y="0"/>
            <a:ext cx="6858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841716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285832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707087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322127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443080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405454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indoor, wall, sitting&#10;&#10;Description generated with high confidence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6442" y="0"/>
            <a:ext cx="535111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802155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872836"/>
            <a:ext cx="9144000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b="1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Art in Shanghai</a:t>
            </a:r>
          </a:p>
          <a:p>
            <a:pPr algn="ctr"/>
            <a:r>
              <a:rPr lang="en-US" sz="4800" b="1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after 1991:</a:t>
            </a:r>
          </a:p>
          <a:p>
            <a:pPr algn="ctr"/>
            <a:endParaRPr lang="en-US" sz="4800" b="1" dirty="0"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  <a:p>
            <a:pPr algn="ctr"/>
            <a:r>
              <a:rPr lang="en-US" sz="4800" b="1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Shanghai Ethnographers</a:t>
            </a:r>
          </a:p>
        </p:txBody>
      </p:sp>
    </p:spTree>
    <p:extLst>
      <p:ext uri="{BB962C8B-B14F-4D97-AF65-F5344CB8AC3E}">
        <p14:creationId xmlns:p14="http://schemas.microsoft.com/office/powerpoint/2010/main" val="129650409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8040" y="-495631"/>
            <a:ext cx="9192039" cy="73536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141565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2679" y="-246743"/>
            <a:ext cx="9187385" cy="73499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723181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group of people posing for the camera&#10;&#10;Description generated with very high confidence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9263" y="245144"/>
            <a:ext cx="6504451" cy="490002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0" y="5303520"/>
            <a:ext cx="91440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Deng Xiaoping’s South China tour, </a:t>
            </a:r>
          </a:p>
          <a:p>
            <a:pPr algn="ctr"/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1992</a:t>
            </a:r>
          </a:p>
        </p:txBody>
      </p:sp>
    </p:spTree>
    <p:extLst>
      <p:ext uri="{BB962C8B-B14F-4D97-AF65-F5344CB8AC3E}">
        <p14:creationId xmlns:p14="http://schemas.microsoft.com/office/powerpoint/2010/main" val="239448660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indoor&#10;&#10;Description generated with high confidence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085097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group of people posing for a photo&#10;&#10;Description generated with very high confidence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717" y="342037"/>
            <a:ext cx="8342523" cy="4942945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0" y="5569527"/>
            <a:ext cx="902762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latin typeface="Arial" panose="020B0604020202020204" pitchFamily="34" charset="0"/>
                <a:ea typeface="Microsoft YaHei UI" panose="020B0503020204020204" pitchFamily="34" charset="-122"/>
                <a:cs typeface="Arial" panose="020B0604020202020204" pitchFamily="34" charset="0"/>
              </a:rPr>
              <a:t>Yang </a:t>
            </a:r>
            <a:r>
              <a:rPr lang="en-US" sz="2800" b="1" dirty="0" err="1">
                <a:latin typeface="Arial" panose="020B0604020202020204" pitchFamily="34" charset="0"/>
                <a:ea typeface="Microsoft YaHei UI" panose="020B0503020204020204" pitchFamily="34" charset="-122"/>
                <a:cs typeface="Arial" panose="020B0604020202020204" pitchFamily="34" charset="0"/>
              </a:rPr>
              <a:t>Zhenzhong</a:t>
            </a:r>
            <a:r>
              <a:rPr lang="en-US" sz="2800" b="1" dirty="0">
                <a:latin typeface="Arial" panose="020B0604020202020204" pitchFamily="34" charset="0"/>
                <a:ea typeface="Microsoft YaHei UI" panose="020B0503020204020204" pitchFamily="34" charset="-122"/>
                <a:cs typeface="Arial" panose="020B0604020202020204" pitchFamily="34" charset="0"/>
              </a:rPr>
              <a:t>, </a:t>
            </a:r>
            <a:r>
              <a:rPr lang="en-US" sz="2800" b="1" i="1" dirty="0">
                <a:latin typeface="Arial" panose="020B0604020202020204" pitchFamily="34" charset="0"/>
                <a:ea typeface="Microsoft YaHei UI" panose="020B0503020204020204" pitchFamily="34" charset="-122"/>
                <a:cs typeface="Arial" panose="020B0604020202020204" pitchFamily="34" charset="0"/>
              </a:rPr>
              <a:t>Spring Story</a:t>
            </a:r>
          </a:p>
          <a:p>
            <a:pPr algn="ctr"/>
            <a:r>
              <a:rPr lang="en-US" sz="2800" b="1" dirty="0">
                <a:latin typeface="Arial" panose="020B0604020202020204" pitchFamily="34" charset="0"/>
                <a:ea typeface="Microsoft YaHei UI" panose="020B0503020204020204" pitchFamily="34" charset="-122"/>
                <a:cs typeface="Arial" panose="020B0604020202020204" pitchFamily="34" charset="0"/>
              </a:rPr>
              <a:t>video, 2003</a:t>
            </a:r>
          </a:p>
        </p:txBody>
      </p:sp>
    </p:spTree>
    <p:extLst>
      <p:ext uri="{BB962C8B-B14F-4D97-AF65-F5344CB8AC3E}">
        <p14:creationId xmlns:p14="http://schemas.microsoft.com/office/powerpoint/2010/main" val="296194569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group of kids posing for a photo&#10;&#10;Description generated with high confidence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457007" cy="6873457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4588625" y="1379913"/>
            <a:ext cx="4389120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en-US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en-US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Yang </a:t>
            </a:r>
            <a:r>
              <a:rPr lang="en-US" sz="2800" b="1" dirty="0" err="1">
                <a:latin typeface="Arial" panose="020B0604020202020204" pitchFamily="34" charset="0"/>
                <a:cs typeface="Arial" panose="020B0604020202020204" pitchFamily="34" charset="0"/>
              </a:rPr>
              <a:t>Zhenzhong</a:t>
            </a:r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,</a:t>
            </a:r>
          </a:p>
          <a:p>
            <a:pPr algn="ctr"/>
            <a:endParaRPr lang="en-US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sz="2800" b="1" i="1" dirty="0">
                <a:latin typeface="Arial" panose="020B0604020202020204" pitchFamily="34" charset="0"/>
                <a:cs typeface="Arial" panose="020B0604020202020204" pitchFamily="34" charset="0"/>
              </a:rPr>
              <a:t>I am going to die,</a:t>
            </a:r>
          </a:p>
          <a:p>
            <a:pPr algn="ctr"/>
            <a:endParaRPr lang="en-US" sz="2800" b="1" i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video, 2007</a:t>
            </a:r>
          </a:p>
        </p:txBody>
      </p:sp>
    </p:spTree>
    <p:extLst>
      <p:ext uri="{BB962C8B-B14F-4D97-AF65-F5344CB8AC3E}">
        <p14:creationId xmlns:p14="http://schemas.microsoft.com/office/powerpoint/2010/main" val="335953384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54134" y="916982"/>
            <a:ext cx="5035732" cy="4359018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0" y="5536276"/>
            <a:ext cx="9144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Qian </a:t>
            </a:r>
            <a:r>
              <a:rPr lang="en-US" sz="2800" b="1" dirty="0" err="1">
                <a:latin typeface="Arial" panose="020B0604020202020204" pitchFamily="34" charset="0"/>
                <a:cs typeface="Arial" panose="020B0604020202020204" pitchFamily="34" charset="0"/>
              </a:rPr>
              <a:t>Weikang</a:t>
            </a:r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,  </a:t>
            </a:r>
            <a:r>
              <a:rPr lang="en-US" sz="2800" b="1" i="1" dirty="0">
                <a:latin typeface="Arial" panose="020B0604020202020204" pitchFamily="34" charset="0"/>
                <a:cs typeface="Arial" panose="020B0604020202020204" pitchFamily="34" charset="0"/>
              </a:rPr>
              <a:t>Breath/Breath</a:t>
            </a:r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, video, 1996</a:t>
            </a:r>
          </a:p>
        </p:txBody>
      </p:sp>
    </p:spTree>
    <p:extLst>
      <p:ext uri="{BB962C8B-B14F-4D97-AF65-F5344CB8AC3E}">
        <p14:creationId xmlns:p14="http://schemas.microsoft.com/office/powerpoint/2010/main" val="304195322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group of people crossing a busy city street&#10;&#10;Description generated with very high confidence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1217" y="872837"/>
            <a:ext cx="5941382" cy="4184073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0" y="5403273"/>
            <a:ext cx="9144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Liang Yue, from </a:t>
            </a:r>
            <a:r>
              <a:rPr lang="en-US" sz="2800" b="1" i="1" dirty="0">
                <a:latin typeface="Arial" panose="020B0604020202020204" pitchFamily="34" charset="0"/>
                <a:cs typeface="Arial" panose="020B0604020202020204" pitchFamily="34" charset="0"/>
              </a:rPr>
              <a:t>Several Dusks, </a:t>
            </a:r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2003</a:t>
            </a:r>
          </a:p>
        </p:txBody>
      </p:sp>
    </p:spTree>
    <p:extLst>
      <p:ext uri="{BB962C8B-B14F-4D97-AF65-F5344CB8AC3E}">
        <p14:creationId xmlns:p14="http://schemas.microsoft.com/office/powerpoint/2010/main" val="415915444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group of people walking down a street&#10;&#10;Description generated with very high confidence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2327" y="706582"/>
            <a:ext cx="6589359" cy="464039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0" y="5597236"/>
            <a:ext cx="9144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Liang Yue, from </a:t>
            </a:r>
            <a:r>
              <a:rPr lang="en-US" sz="2800" b="1" i="1" dirty="0">
                <a:latin typeface="Arial" panose="020B0604020202020204" pitchFamily="34" charset="0"/>
                <a:cs typeface="Arial" panose="020B0604020202020204" pitchFamily="34" charset="0"/>
              </a:rPr>
              <a:t>Several Dusks</a:t>
            </a:r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, 2003</a:t>
            </a:r>
          </a:p>
        </p:txBody>
      </p:sp>
    </p:spTree>
    <p:extLst>
      <p:ext uri="{BB962C8B-B14F-4D97-AF65-F5344CB8AC3E}">
        <p14:creationId xmlns:p14="http://schemas.microsoft.com/office/powerpoint/2010/main" val="197988360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group of people posing for the camera&#10;&#10;Description generated with very high confidence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269" y="355681"/>
            <a:ext cx="7780714" cy="5604546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0" y="6035040"/>
            <a:ext cx="9144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Yang </a:t>
            </a:r>
            <a:r>
              <a:rPr lang="en-US" sz="2800" b="1" dirty="0" err="1">
                <a:latin typeface="Arial" panose="020B0604020202020204" pitchFamily="34" charset="0"/>
                <a:cs typeface="Arial" panose="020B0604020202020204" pitchFamily="34" charset="0"/>
              </a:rPr>
              <a:t>Fudong</a:t>
            </a:r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800" b="1" i="1" dirty="0">
                <a:latin typeface="Arial" panose="020B0604020202020204" pitchFamily="34" charset="0"/>
                <a:cs typeface="Arial" panose="020B0604020202020204" pitchFamily="34" charset="0"/>
              </a:rPr>
              <a:t>Don’t worry, It will be better</a:t>
            </a:r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, 2000</a:t>
            </a:r>
          </a:p>
        </p:txBody>
      </p:sp>
    </p:spTree>
    <p:extLst>
      <p:ext uri="{BB962C8B-B14F-4D97-AF65-F5344CB8AC3E}">
        <p14:creationId xmlns:p14="http://schemas.microsoft.com/office/powerpoint/2010/main" val="51965762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group of people posing for the camera&#10;&#10;Description generated with very high confidence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3906" y="364982"/>
            <a:ext cx="7576187" cy="5578617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0" y="5694218"/>
            <a:ext cx="91440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Yang </a:t>
            </a:r>
            <a:r>
              <a:rPr lang="en-US" sz="2800" b="1" dirty="0" err="1">
                <a:latin typeface="Arial" panose="020B0604020202020204" pitchFamily="34" charset="0"/>
                <a:cs typeface="Arial" panose="020B0604020202020204" pitchFamily="34" charset="0"/>
              </a:rPr>
              <a:t>Fudong</a:t>
            </a:r>
            <a:r>
              <a:rPr lang="en-US" sz="2800" b="1" i="1" dirty="0">
                <a:latin typeface="Arial" panose="020B0604020202020204" pitchFamily="34" charset="0"/>
                <a:cs typeface="Arial" panose="020B0604020202020204" pitchFamily="34" charset="0"/>
              </a:rPr>
              <a:t>, Don’t worry,  It will be better</a:t>
            </a:r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, 2000</a:t>
            </a:r>
          </a:p>
        </p:txBody>
      </p:sp>
    </p:spTree>
    <p:extLst>
      <p:ext uri="{BB962C8B-B14F-4D97-AF65-F5344CB8AC3E}">
        <p14:creationId xmlns:p14="http://schemas.microsoft.com/office/powerpoint/2010/main" val="286781375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erson wearing a suit and tie walking down the street&#10;&#10;Description generated with very high confidence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9667" y="149628"/>
            <a:ext cx="4271443" cy="6508865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4788131" y="1180407"/>
            <a:ext cx="4189614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en-US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en-US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Yang </a:t>
            </a:r>
            <a:r>
              <a:rPr lang="en-US" sz="2800" b="1" dirty="0" err="1">
                <a:latin typeface="Arial" panose="020B0604020202020204" pitchFamily="34" charset="0"/>
                <a:cs typeface="Arial" panose="020B0604020202020204" pitchFamily="34" charset="0"/>
              </a:rPr>
              <a:t>Fudong</a:t>
            </a:r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,</a:t>
            </a:r>
          </a:p>
          <a:p>
            <a:pPr algn="ctr"/>
            <a:endParaRPr lang="en-US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sz="2800" b="1" i="1" dirty="0">
                <a:latin typeface="Arial" panose="020B0604020202020204" pitchFamily="34" charset="0"/>
                <a:cs typeface="Arial" panose="020B0604020202020204" pitchFamily="34" charset="0"/>
              </a:rPr>
              <a:t>The First Intellectual, </a:t>
            </a:r>
          </a:p>
          <a:p>
            <a:pPr algn="ctr"/>
            <a:endParaRPr lang="en-US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2000</a:t>
            </a:r>
          </a:p>
        </p:txBody>
      </p:sp>
    </p:spTree>
    <p:extLst>
      <p:ext uri="{BB962C8B-B14F-4D97-AF65-F5344CB8AC3E}">
        <p14:creationId xmlns:p14="http://schemas.microsoft.com/office/powerpoint/2010/main" val="1832015185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6016546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0"/>
            <a:ext cx="9143998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6299323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342506" y="-617220"/>
            <a:ext cx="12036829" cy="90276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6045066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group of people standing in front of a crowd&#10;&#10;Description generated with very high confidence"/>
          <p:cNvPicPr>
            <a:picLocks noChangeAspect="1"/>
          </p:cNvPicPr>
          <p:nvPr/>
        </p:nvPicPr>
        <p:blipFill rotWithShape="1">
          <a:blip r:embed="rId2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365"/>
          <a:stretch/>
        </p:blipFill>
        <p:spPr>
          <a:xfrm>
            <a:off x="698289" y="581890"/>
            <a:ext cx="7880460" cy="59103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9485248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9220529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0974025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6479291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14" y="0"/>
            <a:ext cx="910077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7624211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40537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90589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1062</TotalTime>
  <Words>230</Words>
  <Application>Microsoft Office PowerPoint</Application>
  <PresentationFormat>On-screen Show (4:3)</PresentationFormat>
  <Paragraphs>56</Paragraphs>
  <Slides>44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44</vt:i4>
      </vt:variant>
    </vt:vector>
  </HeadingPairs>
  <TitlesOfParts>
    <vt:vector size="50" baseType="lpstr">
      <vt:lpstr>Microsoft YaHei UI</vt:lpstr>
      <vt:lpstr>Arial</vt:lpstr>
      <vt:lpstr>Calibri</vt:lpstr>
      <vt:lpstr>Calibri Light</vt:lpstr>
      <vt:lpstr>Office Theme</vt:lpstr>
      <vt:lpstr>Packager Shell Object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Normie</dc:creator>
  <cp:lastModifiedBy>Norman Bryson</cp:lastModifiedBy>
  <cp:revision>70</cp:revision>
  <dcterms:created xsi:type="dcterms:W3CDTF">2016-02-24T13:37:24Z</dcterms:created>
  <dcterms:modified xsi:type="dcterms:W3CDTF">2019-03-09T02:57:50Z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name="NXPowerLiteLastOptimized" pid="2">
    <vt:lpwstr>3245490</vt:lpwstr>
  </property>
  <property fmtid="{D5CDD505-2E9C-101B-9397-08002B2CF9AE}" name="NXPowerLiteSettings" pid="3">
    <vt:lpwstr>C700052003A000</vt:lpwstr>
  </property>
  <property fmtid="{D5CDD505-2E9C-101B-9397-08002B2CF9AE}" name="NXPowerLiteVersion" pid="4">
    <vt:lpwstr>D8.0.4</vt:lpwstr>
  </property>
</Properties>
</file>